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06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8847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11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1703"/>
            <a:ext cx="9144000" cy="979025"/>
          </a:xfrm>
          <a:prstGeom prst="rect">
            <a:avLst/>
          </a:prstGeom>
          <a:solidFill>
            <a:schemeClr val="bg1">
              <a:lumMod val="85000"/>
              <a:alpha val="14118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8352928" cy="4464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00" y="6228000"/>
            <a:ext cx="2080284" cy="41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553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467544" y="1340768"/>
            <a:ext cx="8352928" cy="4464496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0345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15946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Larissa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Sascha Pineda</dc:creator>
  <cp:lastModifiedBy>Nienstedt, Elke</cp:lastModifiedBy>
  <cp:revision>14</cp:revision>
  <dcterms:created xsi:type="dcterms:W3CDTF">2017-10-02T08:34:48Z</dcterms:created>
  <dcterms:modified xsi:type="dcterms:W3CDTF">2018-07-12T10:14:49Z</dcterms:modified>
</cp:coreProperties>
</file>