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</p:sldIdLst>
  <p:sldSz cx="9144000" cy="6858000" type="screen4x3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5" d="100"/>
          <a:sy n="85" d="100"/>
        </p:scale>
        <p:origin x="-1306" y="-8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Se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893333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181109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0" y="1703"/>
            <a:ext cx="9144000" cy="979025"/>
          </a:xfrm>
          <a:prstGeom prst="rect">
            <a:avLst/>
          </a:prstGeom>
          <a:solidFill>
            <a:schemeClr val="bg1">
              <a:lumMod val="85000"/>
              <a:alpha val="14118"/>
            </a:schemeClr>
          </a:solidFill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de-DE" dirty="0" smtClean="0"/>
              <a:t>Titelmasterformat durch Klicken bearbeiten</a:t>
            </a:r>
            <a:endParaRPr lang="de-DE" dirty="0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67544" y="1340768"/>
            <a:ext cx="8352928" cy="44644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dirty="0" smtClean="0"/>
              <a:t>Textmasterformat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  <a:p>
            <a:pPr lvl="3"/>
            <a:r>
              <a:rPr lang="de-DE" dirty="0" smtClean="0"/>
              <a:t>Vierte Ebene</a:t>
            </a:r>
          </a:p>
          <a:p>
            <a:pPr lvl="4"/>
            <a:r>
              <a:rPr lang="de-DE" dirty="0" smtClean="0"/>
              <a:t>Fünfte Ebene</a:t>
            </a:r>
            <a:endParaRPr lang="de-DE" dirty="0"/>
          </a:p>
        </p:txBody>
      </p:sp>
      <p:pic>
        <p:nvPicPr>
          <p:cNvPr id="4" name="Grafik 3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8000" y="6228000"/>
            <a:ext cx="2080800" cy="40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45538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0" r:id="rId2"/>
  </p:sldLayoutIdLst>
  <p:txStyles>
    <p:titleStyle>
      <a:lvl1pPr algn="ctr" defTabSz="914400" rtl="0" eaLnBrk="1" latinLnBrk="0" hangingPunct="1">
        <a:spcBef>
          <a:spcPct val="0"/>
        </a:spcBef>
        <a:buNone/>
        <a:defRPr sz="2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9034591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3803563"/>
      </p:ext>
    </p:extLst>
  </p:cSld>
  <p:clrMapOvr>
    <a:masterClrMapping/>
  </p:clrMapOvr>
</p:sld>
</file>

<file path=ppt/theme/theme1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Bildschirmpräsentation (4:3)</PresentationFormat>
  <Paragraphs>0</Paragraphs>
  <Slides>2</Slides>
  <Notes>0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2</vt:i4>
      </vt:variant>
    </vt:vector>
  </HeadingPairs>
  <TitlesOfParts>
    <vt:vector size="3" baseType="lpstr">
      <vt:lpstr>Larissa</vt:lpstr>
      <vt:lpstr>PowerPoint-Präsentation</vt:lpstr>
      <vt:lpstr>PowerPoint-Präsentation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Sascha Pineda</dc:creator>
  <cp:lastModifiedBy>Nienstedt, Elke</cp:lastModifiedBy>
  <cp:revision>14</cp:revision>
  <dcterms:created xsi:type="dcterms:W3CDTF">2017-10-02T08:34:48Z</dcterms:created>
  <dcterms:modified xsi:type="dcterms:W3CDTF">2018-07-12T10:14:30Z</dcterms:modified>
</cp:coreProperties>
</file>